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A9FE101-DC6E-4DF6-8470-3DD8402DA448}" type="datetimeFigureOut">
              <a:rPr lang="en-GB" smtClean="0"/>
              <a:t>25/01/2021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B4C9336-2C28-4017-AFC2-440C09575F7B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4824536"/>
          </a:xfrm>
        </p:spPr>
        <p:txBody>
          <a:bodyPr>
            <a:normAutofit/>
          </a:bodyPr>
          <a:lstStyle/>
          <a:p>
            <a:r>
              <a:rPr lang="en-GB" dirty="0" smtClean="0"/>
              <a:t>Name:</a:t>
            </a:r>
            <a:br>
              <a:rPr lang="en-GB" dirty="0" smtClean="0"/>
            </a:br>
            <a:r>
              <a:rPr lang="en-GB" dirty="0" smtClean="0"/>
              <a:t>Course:</a:t>
            </a:r>
            <a:br>
              <a:rPr lang="en-GB" dirty="0" smtClean="0"/>
            </a:br>
            <a:r>
              <a:rPr lang="en-GB" dirty="0" smtClean="0"/>
              <a:t>Instructor:</a:t>
            </a:r>
            <a:br>
              <a:rPr lang="en-GB" dirty="0" smtClean="0"/>
            </a:br>
            <a:r>
              <a:rPr lang="en-GB" dirty="0" smtClean="0"/>
              <a:t>Date: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51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Failed IT projects; </a:t>
            </a:r>
          </a:p>
          <a:p>
            <a:r>
              <a:rPr lang="en-GB" dirty="0" smtClean="0"/>
              <a:t>FAA’s Advanced Automation System </a:t>
            </a:r>
          </a:p>
          <a:p>
            <a:r>
              <a:rPr lang="en-GB" dirty="0" smtClean="0"/>
              <a:t>IBM's Stretch project</a:t>
            </a:r>
          </a:p>
          <a:p>
            <a:pPr marL="0" indent="0">
              <a:buNone/>
            </a:pPr>
            <a:r>
              <a:rPr lang="en-GB" dirty="0" smtClean="0"/>
              <a:t>Successful IT projects</a:t>
            </a:r>
          </a:p>
          <a:p>
            <a:r>
              <a:rPr lang="en-GB" dirty="0" smtClean="0"/>
              <a:t>Amazon</a:t>
            </a:r>
          </a:p>
          <a:p>
            <a:r>
              <a:rPr lang="en-GB" dirty="0" smtClean="0"/>
              <a:t>Cengage learning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IT Projects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852936"/>
            <a:ext cx="4219575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46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Aimed at providing revolutionizing the country's’ air traffic control systems.</a:t>
            </a:r>
          </a:p>
          <a:p>
            <a:r>
              <a:rPr lang="en-GB" dirty="0" smtClean="0"/>
              <a:t>The project failed  due to;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Unrealistic project requirements;  99.995 reliability, change from paper to GUI by use of ADA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Flawed testing procedures of key ISSS functions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Failure to effectively control the system requirements.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FAA’s Advanced Automation System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427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introduction of software quality from the beginning of the project to avoid quality pitfalls</a:t>
            </a:r>
          </a:p>
          <a:p>
            <a:r>
              <a:rPr lang="en-GB" dirty="0" smtClean="0"/>
              <a:t>The hiring of top skilled computer engineers to work on the project model and design.</a:t>
            </a:r>
          </a:p>
          <a:p>
            <a:r>
              <a:rPr lang="en-GB" dirty="0" smtClean="0"/>
              <a:t>The statement of realistic  and achievable project objectives 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could have saved FAA’s Advanced Automation System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920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This project was aimed at producing a computer 100times faster that  the system that it was going to </a:t>
            </a:r>
            <a:r>
              <a:rPr lang="en-GB" dirty="0" err="1" smtClean="0"/>
              <a:t>replece</a:t>
            </a:r>
            <a:endParaRPr lang="en-GB" dirty="0" smtClean="0"/>
          </a:p>
          <a:p>
            <a:r>
              <a:rPr lang="en-GB" dirty="0" smtClean="0"/>
              <a:t>Why it failed;</a:t>
            </a:r>
          </a:p>
          <a:p>
            <a:r>
              <a:rPr lang="en-GB" dirty="0" smtClean="0"/>
              <a:t>Inadequate planning due to lack of robust analysis of project requirements</a:t>
            </a:r>
          </a:p>
          <a:p>
            <a:r>
              <a:rPr lang="en-GB" dirty="0" smtClean="0"/>
              <a:t>Communication breakdown that excludes core functions and shuns external issues around the project.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IBM's Stretch project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370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IBM's Stretch project could have been saved by;</a:t>
            </a:r>
          </a:p>
          <a:p>
            <a:r>
              <a:rPr lang="en-GB" dirty="0" smtClean="0"/>
              <a:t>The development of achievable project goals and strategy and infrastructure to achieve them.</a:t>
            </a:r>
          </a:p>
          <a:p>
            <a:r>
              <a:rPr lang="en-GB" dirty="0" smtClean="0"/>
              <a:t>Constant review of the project during development to ascertain </a:t>
            </a:r>
            <a:r>
              <a:rPr lang="en-GB" dirty="0"/>
              <a:t>g</a:t>
            </a:r>
            <a:r>
              <a:rPr lang="en-GB" dirty="0" smtClean="0"/>
              <a:t>oal achievement rather than rush over to meet failure.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78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project was successful because;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Adequate planning of the project goals, designs and execution procedures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Huge investments on innovation technologies</a:t>
            </a:r>
          </a:p>
          <a:p>
            <a:r>
              <a:rPr lang="en-GB" dirty="0" smtClean="0"/>
              <a:t>Common project management pitfalls avoided include;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Inadequate planning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Lack of clarity and in achievability of their goals.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Amazon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467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Why did the project become successful;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Clear project model and design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Excellent role-based planning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Constant innovation to curb changes that impact the project</a:t>
            </a:r>
          </a:p>
          <a:p>
            <a:r>
              <a:rPr lang="en-GB" dirty="0" smtClean="0"/>
              <a:t>Main pitfalls avoided;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Inadequate planning especially in the building of the project design and model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 Early implementation of plans to centralize operations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Cengage learning project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591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Majed</a:t>
            </a:r>
            <a:r>
              <a:rPr lang="en-GB" dirty="0"/>
              <a:t>, S. Z., </a:t>
            </a:r>
            <a:r>
              <a:rPr lang="en-GB" dirty="0" err="1"/>
              <a:t>Nuraddin</a:t>
            </a:r>
            <a:r>
              <a:rPr lang="en-GB" dirty="0"/>
              <a:t>, S. H., &amp; Hama, S. V. S. (2018). </a:t>
            </a:r>
            <a:r>
              <a:rPr lang="en-GB" dirty="0" err="1"/>
              <a:t>Analyzing</a:t>
            </a:r>
            <a:r>
              <a:rPr lang="en-GB" dirty="0"/>
              <a:t> the amazon success strategies. </a:t>
            </a:r>
            <a:r>
              <a:rPr lang="en-GB" i="1" dirty="0"/>
              <a:t>Journal of process management. New Technologies</a:t>
            </a:r>
            <a:r>
              <a:rPr lang="en-GB" dirty="0"/>
              <a:t>, </a:t>
            </a:r>
            <a:r>
              <a:rPr lang="en-GB" i="1" dirty="0"/>
              <a:t>6</a:t>
            </a:r>
            <a:r>
              <a:rPr lang="en-GB" dirty="0"/>
              <a:t>(4), 65-69.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Ruskin</a:t>
            </a:r>
            <a:r>
              <a:rPr lang="en-GB" dirty="0"/>
              <a:t>, K. J., Ruskin, A. C., &amp; O’Connor, M. (2020). Automation failures and patient safety. </a:t>
            </a:r>
            <a:r>
              <a:rPr lang="en-GB" i="1" dirty="0"/>
              <a:t>Current Opinion in </a:t>
            </a:r>
            <a:r>
              <a:rPr lang="en-GB" i="1" dirty="0" err="1"/>
              <a:t>Anesthesiology</a:t>
            </a:r>
            <a:r>
              <a:rPr lang="en-GB" dirty="0"/>
              <a:t>, </a:t>
            </a:r>
            <a:r>
              <a:rPr lang="en-GB" i="1" dirty="0"/>
              <a:t>33</a:t>
            </a:r>
            <a:r>
              <a:rPr lang="en-GB" dirty="0"/>
              <a:t>(6), 788-792.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41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108</TotalTime>
  <Words>309</Words>
  <Application>Microsoft Office PowerPoint</Application>
  <PresentationFormat>On-screen Show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Name: Course: Instructor: Date:</vt:lpstr>
      <vt:lpstr>IT Projects</vt:lpstr>
      <vt:lpstr>FAA’s Advanced Automation System </vt:lpstr>
      <vt:lpstr>What could have saved FAA’s Advanced Automation System </vt:lpstr>
      <vt:lpstr>IBM's Stretch project </vt:lpstr>
      <vt:lpstr>Cont.</vt:lpstr>
      <vt:lpstr>Amazon</vt:lpstr>
      <vt:lpstr>Cengage learning project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dcterms:created xsi:type="dcterms:W3CDTF">2021-01-25T05:47:48Z</dcterms:created>
  <dcterms:modified xsi:type="dcterms:W3CDTF">2021-01-25T07:35:52Z</dcterms:modified>
</cp:coreProperties>
</file>